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2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40CF2-B85C-417F-B759-9FE88068E8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06A62-6908-4F51-A8A4-A7E99711F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40CF2-B85C-417F-B759-9FE88068E8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06A62-6908-4F51-A8A4-A7E99711F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40CF2-B85C-417F-B759-9FE88068E8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06A62-6908-4F51-A8A4-A7E99711F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40CF2-B85C-417F-B759-9FE88068E8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06A62-6908-4F51-A8A4-A7E99711F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40CF2-B85C-417F-B759-9FE88068E8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06A62-6908-4F51-A8A4-A7E99711F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40CF2-B85C-417F-B759-9FE88068E8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06A62-6908-4F51-A8A4-A7E99711F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40CF2-B85C-417F-B759-9FE88068E8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06A62-6908-4F51-A8A4-A7E99711F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40CF2-B85C-417F-B759-9FE88068E8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06A62-6908-4F51-A8A4-A7E99711F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40CF2-B85C-417F-B759-9FE88068E8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06A62-6908-4F51-A8A4-A7E99711F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40CF2-B85C-417F-B759-9FE88068E8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06A62-6908-4F51-A8A4-A7E99711F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40CF2-B85C-417F-B759-9FE88068E8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06A62-6908-4F51-A8A4-A7E99711F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40CF2-B85C-417F-B759-9FE88068E8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06A62-6908-4F51-A8A4-A7E99711FEC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661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20" y="64770"/>
            <a:ext cx="11906250" cy="66929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5125" y="106045"/>
            <a:ext cx="11234420" cy="66249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我是小小播报员</a:t>
            </a:r>
            <a:r>
              <a:rPr lang="zh-CN" altLang="en-US" dirty="0"/>
              <a:t>：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81503" y="3497298"/>
            <a:ext cx="3990498" cy="29955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1546725"/>
            <a:ext cx="6781800" cy="459585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1445673" y="1546725"/>
            <a:ext cx="22621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狗熊岭</a:t>
            </a:r>
            <a:endParaRPr lang="zh-CN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1911" y="2644605"/>
            <a:ext cx="36199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-5℃/-15℃</a:t>
            </a:r>
            <a:endParaRPr lang="zh-CN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0978" y="1612230"/>
            <a:ext cx="6719594" cy="45568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1451" y="1828800"/>
            <a:ext cx="1883827" cy="187773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98396" y="2402558"/>
            <a:ext cx="1569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羊村</a:t>
            </a:r>
            <a:endParaRPr lang="zh-CN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5733" y="537900"/>
            <a:ext cx="57246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我是小小播报员：</a:t>
            </a:r>
            <a:endParaRPr lang="zh-CN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6781" y="3890664"/>
            <a:ext cx="32928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25℃/19℃</a:t>
            </a:r>
            <a:endParaRPr lang="zh-CN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我是小小播报员：</a:t>
            </a:r>
            <a:endParaRPr lang="zh-CN" altLang="en-US" b="1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964922" y="1960096"/>
            <a:ext cx="6574170" cy="435133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70075" y="1960096"/>
            <a:ext cx="22621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佩奇家</a:t>
            </a:r>
            <a:endParaRPr lang="zh-CN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52401" y="3152834"/>
            <a:ext cx="2897505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15℃/9℃</a:t>
            </a:r>
            <a:endParaRPr lang="zh-CN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大自然中的气象预报员：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399" y="3993875"/>
            <a:ext cx="3004438" cy="2191030"/>
          </a:xfr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1013" y="1690688"/>
            <a:ext cx="3299433" cy="2191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b="12324"/>
          <a:stretch>
            <a:fillRect/>
          </a:stretch>
        </p:blipFill>
        <p:spPr>
          <a:xfrm>
            <a:off x="2031906" y="3993875"/>
            <a:ext cx="3757897" cy="21910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491" y="1507472"/>
            <a:ext cx="3462509" cy="21910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PP_MARK_KEY" val="2f73f11b-1eda-4810-8f8b-1154c62df340"/>
  <p:tag name="COMMONDATA" val="eyJoZGlkIjoiMjUzYjdkMGQ3Zjg1MzY0YWRjYTE3YTdhYjRjM2JhYW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WPS 演示</Application>
  <PresentationFormat>宽屏</PresentationFormat>
  <Paragraphs>20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等线 Light</vt:lpstr>
      <vt:lpstr>等线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我是小小播报员：</vt:lpstr>
      <vt:lpstr>PowerPoint 演示文稿</vt:lpstr>
      <vt:lpstr>我是小小播报员：</vt:lpstr>
      <vt:lpstr>大自然中的气象预报员：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8613624556007</dc:creator>
  <cp:lastModifiedBy>Administrator</cp:lastModifiedBy>
  <cp:revision>5</cp:revision>
  <dcterms:created xsi:type="dcterms:W3CDTF">2023-03-16T12:25:00Z</dcterms:created>
  <dcterms:modified xsi:type="dcterms:W3CDTF">2023-03-21T01:07:15Z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D4C2049F4C9F4845A3E38D29D157C613</vt:lpwstr>
  </property>
  <property fmtid="{D5CDD505-2E9C-101B-9397-08002B2CF9AE}" pid="3" name="KSOProductBuildVer">
    <vt:lpwstr>2052-11.1.0.13703</vt:lpwstr>
  </property>
</Properties>
</file>